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418C-95DB-4A43-84B9-346F727A642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C4A4-8589-4487-B522-A6DE6362E9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000263"/>
          </a:xfrm>
        </p:spPr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Segoe UI Symbol" pitchFamily="34" charset="0"/>
                <a:cs typeface="Aharoni" pitchFamily="2" charset="-79"/>
              </a:rPr>
              <a:t>Математика для дошкольников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Подготовила: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r">
              <a:defRPr/>
            </a:pP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оспитатель</a:t>
            </a:r>
          </a:p>
          <a:p>
            <a:pPr algn="r">
              <a:defRPr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/с «Росток»</a:t>
            </a:r>
          </a:p>
          <a:p>
            <a:pPr algn="r">
              <a:defRPr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Литвин О.В.</a:t>
            </a:r>
          </a:p>
          <a:p>
            <a:pPr algn="r">
              <a:defRPr/>
            </a:pP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>
              <a:lnSpc>
                <a:spcPct val="150000"/>
              </a:lnSpc>
              <a:buNone/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Цель:</a:t>
            </a:r>
            <a:r>
              <a:rPr lang="ru-RU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marL="274320" indent="-274320" algn="ctr">
              <a:lnSpc>
                <a:spcPct val="150000"/>
              </a:lnSpc>
              <a:buNone/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Научить детей сравнивать различные предметы по размеру, используя при этом слова «больше», «меньше», «самый большой», «самый маленький». Научить ребёнка классифицировать предметы, ориентируясь на их размер.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marL="274320" indent="-274320">
              <a:defRPr/>
            </a:pPr>
            <a:r>
              <a:rPr lang="ru-RU" sz="3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Какой из этих кружочков/кубиков больше? Какое меньше?</a:t>
            </a:r>
            <a:endParaRPr lang="ru-RU" sz="3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785938" y="1857375"/>
            <a:ext cx="1928812" cy="19288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000892" y="214311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3929066"/>
            <a:ext cx="200026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44291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429256" y="285749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pPr marL="274320" indent="-274320">
              <a:defRPr/>
            </a:pPr>
            <a:r>
              <a:rPr lang="ru-RU" sz="3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Распредели квадратики по домикам: большие – в один домик, а маленькие – в другой.</a:t>
            </a:r>
            <a:endParaRPr lang="ru-RU" sz="3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571876"/>
            <a:ext cx="285752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4214818"/>
            <a:ext cx="178595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85852" y="2643182"/>
            <a:ext cx="2857520" cy="914400"/>
          </a:xfrm>
          <a:prstGeom prst="triangle">
            <a:avLst>
              <a:gd name="adj" fmla="val 49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857884" y="3286124"/>
            <a:ext cx="17859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2214554"/>
            <a:ext cx="1143008" cy="107157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929586" y="2285992"/>
            <a:ext cx="642942" cy="6429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2214554"/>
            <a:ext cx="714380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643702" y="2071678"/>
            <a:ext cx="1000132" cy="107157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58148" y="4500570"/>
            <a:ext cx="1071570" cy="10715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Назови, как зовут медведей от большого до маленького.</a:t>
            </a:r>
            <a:endParaRPr lang="ru-RU" dirty="0"/>
          </a:p>
        </p:txBody>
      </p:sp>
      <p:pic>
        <p:nvPicPr>
          <p:cNvPr id="4" name="Содержимое 3" descr="1078159_html_e7b2d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487465"/>
            <a:ext cx="7660779" cy="5013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88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Математика для дошкольников</vt:lpstr>
      <vt:lpstr>Слайд 2</vt:lpstr>
      <vt:lpstr>Какой из этих кружочков/кубиков больше? Какое меньше?</vt:lpstr>
      <vt:lpstr>Распредели квадратики по домикам: большие – в один домик, а маленькие – в другой.</vt:lpstr>
      <vt:lpstr>Назови, как зовут медведей от большого до маленького.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для дошкольников</dc:title>
  <dc:creator>свяной</dc:creator>
  <cp:lastModifiedBy>свяной</cp:lastModifiedBy>
  <cp:revision>5</cp:revision>
  <dcterms:created xsi:type="dcterms:W3CDTF">2016-12-18T12:30:53Z</dcterms:created>
  <dcterms:modified xsi:type="dcterms:W3CDTF">2016-12-18T13:20:35Z</dcterms:modified>
</cp:coreProperties>
</file>